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91" r:id="rId5"/>
    <p:sldId id="402" r:id="rId6"/>
    <p:sldId id="359" r:id="rId7"/>
    <p:sldId id="374" r:id="rId8"/>
    <p:sldId id="375" r:id="rId9"/>
    <p:sldId id="376" r:id="rId10"/>
    <p:sldId id="377" r:id="rId11"/>
    <p:sldId id="378" r:id="rId12"/>
    <p:sldId id="379" r:id="rId13"/>
    <p:sldId id="382" r:id="rId14"/>
    <p:sldId id="383" r:id="rId15"/>
    <p:sldId id="384" r:id="rId16"/>
    <p:sldId id="399" r:id="rId17"/>
    <p:sldId id="400" r:id="rId18"/>
    <p:sldId id="401" r:id="rId19"/>
    <p:sldId id="385" r:id="rId20"/>
    <p:sldId id="386" r:id="rId21"/>
    <p:sldId id="387" r:id="rId22"/>
    <p:sldId id="388" r:id="rId23"/>
    <p:sldId id="389" r:id="rId24"/>
    <p:sldId id="390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F00"/>
    <a:srgbClr val="000644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77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256EA1B9-E0B9-48CB-862F-EE768D25ECC8}"/>
    <pc:docChg chg="custSel modSld">
      <pc:chgData name="Stijn Weijermars" userId="2933e1d2-70ff-47b3-ad61-d61e32fda646" providerId="ADAL" clId="{256EA1B9-E0B9-48CB-862F-EE768D25ECC8}" dt="2021-10-14T14:04:17.590" v="44" actId="1076"/>
      <pc:docMkLst>
        <pc:docMk/>
      </pc:docMkLst>
      <pc:sldChg chg="addSp delSp modSp mod">
        <pc:chgData name="Stijn Weijermars" userId="2933e1d2-70ff-47b3-ad61-d61e32fda646" providerId="ADAL" clId="{256EA1B9-E0B9-48CB-862F-EE768D25ECC8}" dt="2021-10-14T13:36:21.333" v="8" actId="14100"/>
        <pc:sldMkLst>
          <pc:docMk/>
          <pc:sldMk cId="3317109592" sldId="377"/>
        </pc:sldMkLst>
        <pc:picChg chg="del">
          <ac:chgData name="Stijn Weijermars" userId="2933e1d2-70ff-47b3-ad61-d61e32fda646" providerId="ADAL" clId="{256EA1B9-E0B9-48CB-862F-EE768D25ECC8}" dt="2021-10-14T13:36:05.920" v="5" actId="478"/>
          <ac:picMkLst>
            <pc:docMk/>
            <pc:sldMk cId="3317109592" sldId="377"/>
            <ac:picMk id="4" creationId="{00000000-0000-0000-0000-000000000000}"/>
          </ac:picMkLst>
        </pc:picChg>
        <pc:picChg chg="del">
          <ac:chgData name="Stijn Weijermars" userId="2933e1d2-70ff-47b3-ad61-d61e32fda646" providerId="ADAL" clId="{256EA1B9-E0B9-48CB-862F-EE768D25ECC8}" dt="2021-10-14T13:36:04.236" v="4" actId="478"/>
          <ac:picMkLst>
            <pc:docMk/>
            <pc:sldMk cId="3317109592" sldId="377"/>
            <ac:picMk id="5" creationId="{00000000-0000-0000-0000-000000000000}"/>
          </ac:picMkLst>
        </pc:picChg>
        <pc:picChg chg="add mod modCrop">
          <ac:chgData name="Stijn Weijermars" userId="2933e1d2-70ff-47b3-ad61-d61e32fda646" providerId="ADAL" clId="{256EA1B9-E0B9-48CB-862F-EE768D25ECC8}" dt="2021-10-14T13:36:21.333" v="8" actId="14100"/>
          <ac:picMkLst>
            <pc:docMk/>
            <pc:sldMk cId="3317109592" sldId="377"/>
            <ac:picMk id="7" creationId="{DA618D61-A77D-4376-80BA-EF59CE98E151}"/>
          </ac:picMkLst>
        </pc:picChg>
      </pc:sldChg>
      <pc:sldChg chg="addSp delSp modSp mod">
        <pc:chgData name="Stijn Weijermars" userId="2933e1d2-70ff-47b3-ad61-d61e32fda646" providerId="ADAL" clId="{256EA1B9-E0B9-48CB-862F-EE768D25ECC8}" dt="2021-10-14T13:38:13.093" v="13" actId="1076"/>
        <pc:sldMkLst>
          <pc:docMk/>
          <pc:sldMk cId="1832486632" sldId="378"/>
        </pc:sldMkLst>
        <pc:picChg chg="add mod">
          <ac:chgData name="Stijn Weijermars" userId="2933e1d2-70ff-47b3-ad61-d61e32fda646" providerId="ADAL" clId="{256EA1B9-E0B9-48CB-862F-EE768D25ECC8}" dt="2021-10-14T13:38:13.093" v="13" actId="1076"/>
          <ac:picMkLst>
            <pc:docMk/>
            <pc:sldMk cId="1832486632" sldId="378"/>
            <ac:picMk id="4" creationId="{E22CFE82-5C10-4554-A7DE-1C6C0641A57C}"/>
          </ac:picMkLst>
        </pc:picChg>
        <pc:picChg chg="del">
          <ac:chgData name="Stijn Weijermars" userId="2933e1d2-70ff-47b3-ad61-d61e32fda646" providerId="ADAL" clId="{256EA1B9-E0B9-48CB-862F-EE768D25ECC8}" dt="2021-10-14T13:38:02.976" v="10" actId="478"/>
          <ac:picMkLst>
            <pc:docMk/>
            <pc:sldMk cId="1832486632" sldId="378"/>
            <ac:picMk id="7" creationId="{00000000-0000-0000-0000-000000000000}"/>
          </ac:picMkLst>
        </pc:picChg>
      </pc:sldChg>
      <pc:sldChg chg="addSp delSp modSp mod delAnim">
        <pc:chgData name="Stijn Weijermars" userId="2933e1d2-70ff-47b3-ad61-d61e32fda646" providerId="ADAL" clId="{256EA1B9-E0B9-48CB-862F-EE768D25ECC8}" dt="2021-10-14T13:39:18.461" v="18" actId="14100"/>
        <pc:sldMkLst>
          <pc:docMk/>
          <pc:sldMk cId="1357631818" sldId="382"/>
        </pc:sldMkLst>
        <pc:picChg chg="del mod">
          <ac:chgData name="Stijn Weijermars" userId="2933e1d2-70ff-47b3-ad61-d61e32fda646" providerId="ADAL" clId="{256EA1B9-E0B9-48CB-862F-EE768D25ECC8}" dt="2021-10-14T13:39:13.094" v="16" actId="478"/>
          <ac:picMkLst>
            <pc:docMk/>
            <pc:sldMk cId="1357631818" sldId="382"/>
            <ac:picMk id="4" creationId="{00000000-0000-0000-0000-000000000000}"/>
          </ac:picMkLst>
        </pc:picChg>
        <pc:picChg chg="add mod">
          <ac:chgData name="Stijn Weijermars" userId="2933e1d2-70ff-47b3-ad61-d61e32fda646" providerId="ADAL" clId="{256EA1B9-E0B9-48CB-862F-EE768D25ECC8}" dt="2021-10-14T13:39:18.461" v="18" actId="14100"/>
          <ac:picMkLst>
            <pc:docMk/>
            <pc:sldMk cId="1357631818" sldId="382"/>
            <ac:picMk id="6" creationId="{6F1584B4-4F06-4934-8105-C1999606CADE}"/>
          </ac:picMkLst>
        </pc:picChg>
      </pc:sldChg>
      <pc:sldChg chg="addSp delSp modSp mod">
        <pc:chgData name="Stijn Weijermars" userId="2933e1d2-70ff-47b3-ad61-d61e32fda646" providerId="ADAL" clId="{256EA1B9-E0B9-48CB-862F-EE768D25ECC8}" dt="2021-10-14T13:42:38.742" v="30" actId="14100"/>
        <pc:sldMkLst>
          <pc:docMk/>
          <pc:sldMk cId="2552409565" sldId="383"/>
        </pc:sldMkLst>
        <pc:spChg chg="ord">
          <ac:chgData name="Stijn Weijermars" userId="2933e1d2-70ff-47b3-ad61-d61e32fda646" providerId="ADAL" clId="{256EA1B9-E0B9-48CB-862F-EE768D25ECC8}" dt="2021-10-14T13:42:15.386" v="27" actId="166"/>
          <ac:spMkLst>
            <pc:docMk/>
            <pc:sldMk cId="2552409565" sldId="383"/>
            <ac:spMk id="2" creationId="{00000000-0000-0000-0000-000000000000}"/>
          </ac:spMkLst>
        </pc:spChg>
        <pc:picChg chg="del">
          <ac:chgData name="Stijn Weijermars" userId="2933e1d2-70ff-47b3-ad61-d61e32fda646" providerId="ADAL" clId="{256EA1B9-E0B9-48CB-862F-EE768D25ECC8}" dt="2021-10-14T13:41:28.827" v="20" actId="478"/>
          <ac:picMkLst>
            <pc:docMk/>
            <pc:sldMk cId="2552409565" sldId="383"/>
            <ac:picMk id="4" creationId="{00000000-0000-0000-0000-000000000000}"/>
          </ac:picMkLst>
        </pc:picChg>
        <pc:picChg chg="add del mod">
          <ac:chgData name="Stijn Weijermars" userId="2933e1d2-70ff-47b3-ad61-d61e32fda646" providerId="ADAL" clId="{256EA1B9-E0B9-48CB-862F-EE768D25ECC8}" dt="2021-10-14T13:42:04.559" v="24" actId="478"/>
          <ac:picMkLst>
            <pc:docMk/>
            <pc:sldMk cId="2552409565" sldId="383"/>
            <ac:picMk id="6" creationId="{3EBD73EF-B286-45D8-ADA2-AF5029505796}"/>
          </ac:picMkLst>
        </pc:picChg>
        <pc:picChg chg="add mod modCrop">
          <ac:chgData name="Stijn Weijermars" userId="2933e1d2-70ff-47b3-ad61-d61e32fda646" providerId="ADAL" clId="{256EA1B9-E0B9-48CB-862F-EE768D25ECC8}" dt="2021-10-14T13:42:38.742" v="30" actId="14100"/>
          <ac:picMkLst>
            <pc:docMk/>
            <pc:sldMk cId="2552409565" sldId="383"/>
            <ac:picMk id="8" creationId="{66F72A67-632B-46D7-87BA-761A34D722F0}"/>
          </ac:picMkLst>
        </pc:picChg>
      </pc:sldChg>
      <pc:sldChg chg="addSp delSp modSp mod">
        <pc:chgData name="Stijn Weijermars" userId="2933e1d2-70ff-47b3-ad61-d61e32fda646" providerId="ADAL" clId="{256EA1B9-E0B9-48CB-862F-EE768D25ECC8}" dt="2021-10-14T14:03:40.215" v="38" actId="688"/>
        <pc:sldMkLst>
          <pc:docMk/>
          <pc:sldMk cId="1984861455" sldId="387"/>
        </pc:sldMkLst>
        <pc:spChg chg="add del mod">
          <ac:chgData name="Stijn Weijermars" userId="2933e1d2-70ff-47b3-ad61-d61e32fda646" providerId="ADAL" clId="{256EA1B9-E0B9-48CB-862F-EE768D25ECC8}" dt="2021-10-14T14:03:30.325" v="34" actId="478"/>
          <ac:spMkLst>
            <pc:docMk/>
            <pc:sldMk cId="1984861455" sldId="387"/>
            <ac:spMk id="7" creationId="{53DC1302-0A0A-42B0-B334-2BAF4C82964E}"/>
          </ac:spMkLst>
        </pc:spChg>
        <pc:picChg chg="del">
          <ac:chgData name="Stijn Weijermars" userId="2933e1d2-70ff-47b3-ad61-d61e32fda646" providerId="ADAL" clId="{256EA1B9-E0B9-48CB-862F-EE768D25ECC8}" dt="2021-10-14T14:03:26.334" v="33" actId="478"/>
          <ac:picMkLst>
            <pc:docMk/>
            <pc:sldMk cId="1984861455" sldId="387"/>
            <ac:picMk id="4" creationId="{00000000-0000-0000-0000-000000000000}"/>
          </ac:picMkLst>
        </pc:picChg>
        <pc:picChg chg="add mod">
          <ac:chgData name="Stijn Weijermars" userId="2933e1d2-70ff-47b3-ad61-d61e32fda646" providerId="ADAL" clId="{256EA1B9-E0B9-48CB-862F-EE768D25ECC8}" dt="2021-10-14T14:03:40.215" v="38" actId="688"/>
          <ac:picMkLst>
            <pc:docMk/>
            <pc:sldMk cId="1984861455" sldId="387"/>
            <ac:picMk id="5" creationId="{10CAC0D2-BF07-4EC0-B435-6FA286C86B1C}"/>
          </ac:picMkLst>
        </pc:picChg>
      </pc:sldChg>
      <pc:sldChg chg="addSp delSp modSp mod">
        <pc:chgData name="Stijn Weijermars" userId="2933e1d2-70ff-47b3-ad61-d61e32fda646" providerId="ADAL" clId="{256EA1B9-E0B9-48CB-862F-EE768D25ECC8}" dt="2021-10-14T14:04:17.590" v="44" actId="1076"/>
        <pc:sldMkLst>
          <pc:docMk/>
          <pc:sldMk cId="439170834" sldId="388"/>
        </pc:sldMkLst>
        <pc:spChg chg="add del mod">
          <ac:chgData name="Stijn Weijermars" userId="2933e1d2-70ff-47b3-ad61-d61e32fda646" providerId="ADAL" clId="{256EA1B9-E0B9-48CB-862F-EE768D25ECC8}" dt="2021-10-14T14:04:10.196" v="41" actId="478"/>
          <ac:spMkLst>
            <pc:docMk/>
            <pc:sldMk cId="439170834" sldId="388"/>
            <ac:spMk id="5" creationId="{BCAE99D3-F95E-49D2-9552-A5EB12C82A79}"/>
          </ac:spMkLst>
        </pc:spChg>
        <pc:picChg chg="del">
          <ac:chgData name="Stijn Weijermars" userId="2933e1d2-70ff-47b3-ad61-d61e32fda646" providerId="ADAL" clId="{256EA1B9-E0B9-48CB-862F-EE768D25ECC8}" dt="2021-10-14T14:04:05.624" v="39" actId="478"/>
          <ac:picMkLst>
            <pc:docMk/>
            <pc:sldMk cId="439170834" sldId="388"/>
            <ac:picMk id="4" creationId="{00000000-0000-0000-0000-000000000000}"/>
          </ac:picMkLst>
        </pc:picChg>
        <pc:picChg chg="add mod">
          <ac:chgData name="Stijn Weijermars" userId="2933e1d2-70ff-47b3-ad61-d61e32fda646" providerId="ADAL" clId="{256EA1B9-E0B9-48CB-862F-EE768D25ECC8}" dt="2021-10-14T14:04:17.590" v="44" actId="1076"/>
          <ac:picMkLst>
            <pc:docMk/>
            <pc:sldMk cId="439170834" sldId="388"/>
            <ac:picMk id="7" creationId="{130B1B1F-B863-4CCC-932E-0DE52259A875}"/>
          </ac:picMkLst>
        </pc:picChg>
      </pc:sldChg>
      <pc:sldChg chg="modSp mod">
        <pc:chgData name="Stijn Weijermars" userId="2933e1d2-70ff-47b3-ad61-d61e32fda646" providerId="ADAL" clId="{256EA1B9-E0B9-48CB-862F-EE768D25ECC8}" dt="2021-10-14T13:08:27.596" v="0" actId="1076"/>
        <pc:sldMkLst>
          <pc:docMk/>
          <pc:sldMk cId="2718969369" sldId="390"/>
        </pc:sldMkLst>
        <pc:picChg chg="mod">
          <ac:chgData name="Stijn Weijermars" userId="2933e1d2-70ff-47b3-ad61-d61e32fda646" providerId="ADAL" clId="{256EA1B9-E0B9-48CB-862F-EE768D25ECC8}" dt="2021-10-14T13:08:27.596" v="0" actId="1076"/>
          <ac:picMkLst>
            <pc:docMk/>
            <pc:sldMk cId="2718969369" sldId="390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A4218-C6E7-4023-90DC-447ADF36CF6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671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is verzilting</a:t>
            </a:r>
          </a:p>
          <a:p>
            <a:r>
              <a:rPr lang="nl-NL" dirty="0"/>
              <a:t>Wat</a:t>
            </a:r>
            <a:r>
              <a:rPr lang="nl-NL" baseline="0" dirty="0"/>
              <a:t> is erosie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A4218-C6E7-4023-90DC-447ADF36CF6E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8998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Eten en drinken meer dan koken en koelen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A4218-C6E7-4023-90DC-447ADF36CF6E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1854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12 % oppervlakte geschikt voor verbouwen voedsel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A4218-C6E7-4023-90DC-447ADF36CF6E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214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906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06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ndertitel 4"/>
          <p:cNvSpPr txBox="1">
            <a:spLocks/>
          </p:cNvSpPr>
          <p:nvPr/>
        </p:nvSpPr>
        <p:spPr>
          <a:xfrm>
            <a:off x="2034776" y="5709805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068998"/>
                </a:solidFill>
              </a:rPr>
              <a:t>periode 1 les 2</a:t>
            </a:r>
          </a:p>
          <a:p>
            <a:endParaRPr lang="nl-NL" dirty="0">
              <a:solidFill>
                <a:srgbClr val="068998"/>
              </a:solidFill>
            </a:endParaRP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967976" y="2227138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>
                <a:solidFill>
                  <a:srgbClr val="068998"/>
                </a:solidFill>
              </a:rPr>
              <a:t>Stad en mens</a:t>
            </a:r>
            <a:br>
              <a:rPr lang="nl-NL" dirty="0">
                <a:solidFill>
                  <a:srgbClr val="068998"/>
                </a:solidFill>
              </a:rPr>
            </a:br>
            <a:r>
              <a:rPr lang="nl-NL" dirty="0">
                <a:solidFill>
                  <a:srgbClr val="068998"/>
                </a:solidFill>
              </a:rPr>
              <a:t>Periode 1</a:t>
            </a:r>
            <a:br>
              <a:rPr lang="nl-NL" dirty="0">
                <a:solidFill>
                  <a:srgbClr val="068998"/>
                </a:solidFill>
              </a:rPr>
            </a:br>
            <a:r>
              <a:rPr lang="nl-NL" dirty="0" err="1">
                <a:solidFill>
                  <a:srgbClr val="068998"/>
                </a:solidFill>
              </a:rPr>
              <a:t>Planet</a:t>
            </a:r>
            <a:endParaRPr lang="nl-NL" dirty="0">
              <a:solidFill>
                <a:srgbClr val="068998"/>
              </a:solidFill>
            </a:endParaRPr>
          </a:p>
        </p:txBody>
      </p:sp>
      <p:sp>
        <p:nvSpPr>
          <p:cNvPr id="10" name="Ondertitel 9"/>
          <p:cNvSpPr>
            <a:spLocks noGrp="1"/>
          </p:cNvSpPr>
          <p:nvPr>
            <p:ph type="subTitle" idx="1"/>
          </p:nvPr>
        </p:nvSpPr>
        <p:spPr>
          <a:xfrm>
            <a:off x="1882376" y="3896591"/>
            <a:ext cx="8534400" cy="1752600"/>
          </a:xfrm>
        </p:spPr>
        <p:txBody>
          <a:bodyPr/>
          <a:lstStyle/>
          <a:p>
            <a:r>
              <a:rPr lang="nl-NL" dirty="0">
                <a:solidFill>
                  <a:srgbClr val="F61A53"/>
                </a:solidFill>
              </a:rPr>
              <a:t>Alles voor een </a:t>
            </a:r>
            <a:r>
              <a:rPr lang="nl-NL" dirty="0" err="1">
                <a:solidFill>
                  <a:srgbClr val="F61A53"/>
                </a:solidFill>
              </a:rPr>
              <a:t>eco</a:t>
            </a:r>
            <a:r>
              <a:rPr lang="nl-NL" dirty="0">
                <a:solidFill>
                  <a:srgbClr val="F61A53"/>
                </a:solidFill>
              </a:rPr>
              <a:t>-positief leven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EE49F58-8DC9-45D0-9B2C-CFCBB431A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083" y="1654834"/>
            <a:ext cx="2871465" cy="38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33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4 Sectoren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Top 10 samen gevat resulteert in 4 sectoren</a:t>
            </a:r>
          </a:p>
          <a:p>
            <a:pPr lvl="1"/>
            <a:r>
              <a:rPr lang="nl-NL" dirty="0"/>
              <a:t>Eten &amp; drinken</a:t>
            </a:r>
          </a:p>
          <a:p>
            <a:pPr lvl="1"/>
            <a:r>
              <a:rPr lang="nl-NL" dirty="0"/>
              <a:t>Spullen</a:t>
            </a:r>
          </a:p>
          <a:p>
            <a:pPr lvl="1"/>
            <a:r>
              <a:rPr lang="nl-NL" dirty="0"/>
              <a:t>Huis</a:t>
            </a:r>
          </a:p>
          <a:p>
            <a:pPr lvl="1"/>
            <a:r>
              <a:rPr lang="nl-NL" dirty="0"/>
              <a:t>Vervoer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F1584B4-4F06-4934-8105-C1999606C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884" y="3452735"/>
            <a:ext cx="7344812" cy="243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3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Meeste Impact </a:t>
            </a:r>
          </a:p>
          <a:p>
            <a:pPr lvl="1"/>
            <a:r>
              <a:rPr lang="nl-NL" dirty="0"/>
              <a:t>Eten en drinken </a:t>
            </a:r>
          </a:p>
          <a:p>
            <a:pPr lvl="1"/>
            <a:r>
              <a:rPr lang="nl-NL" dirty="0"/>
              <a:t>Spullen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r>
              <a:rPr lang="nl-NL" dirty="0"/>
              <a:t>Meeste effort nu:</a:t>
            </a:r>
          </a:p>
          <a:p>
            <a:pPr lvl="1"/>
            <a:r>
              <a:rPr lang="nl-NL" dirty="0"/>
              <a:t>Huis </a:t>
            </a:r>
          </a:p>
          <a:p>
            <a:pPr lvl="1"/>
            <a:r>
              <a:rPr lang="nl-NL" dirty="0"/>
              <a:t>Vervoer </a:t>
            </a:r>
          </a:p>
          <a:p>
            <a:pPr lvl="1"/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6F72A67-632B-46D7-87BA-761A34D72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74"/>
          <a:stretch/>
        </p:blipFill>
        <p:spPr>
          <a:xfrm>
            <a:off x="7126357" y="-1206"/>
            <a:ext cx="5065644" cy="68592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Top 10 samengevat in 4 sectoren</a:t>
            </a:r>
          </a:p>
        </p:txBody>
      </p:sp>
    </p:spTree>
    <p:extLst>
      <p:ext uri="{BB962C8B-B14F-4D97-AF65-F5344CB8AC3E}">
        <p14:creationId xmlns:p14="http://schemas.microsoft.com/office/powerpoint/2010/main" val="2552409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Eten en drinken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0BC2189-7643-4956-8688-5ADDA8C2C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980728"/>
            <a:ext cx="7983415" cy="532227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86AF04F-32B9-4502-A218-CA42AEBCB360}"/>
              </a:ext>
            </a:extLst>
          </p:cNvPr>
          <p:cNvSpPr txBox="1"/>
          <p:nvPr/>
        </p:nvSpPr>
        <p:spPr>
          <a:xfrm>
            <a:off x="2198077" y="5416062"/>
            <a:ext cx="81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err="1">
                <a:solidFill>
                  <a:schemeClr val="bg1"/>
                </a:solidFill>
              </a:rPr>
              <a:t>What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the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world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eat</a:t>
            </a:r>
            <a:r>
              <a:rPr lang="nl-NL" sz="3200" dirty="0">
                <a:solidFill>
                  <a:schemeClr val="bg1"/>
                </a:solidFill>
              </a:rPr>
              <a:t>: Amerika</a:t>
            </a:r>
          </a:p>
        </p:txBody>
      </p:sp>
    </p:spTree>
    <p:extLst>
      <p:ext uri="{BB962C8B-B14F-4D97-AF65-F5344CB8AC3E}">
        <p14:creationId xmlns:p14="http://schemas.microsoft.com/office/powerpoint/2010/main" val="3992267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Eten en drinken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7DDF6A3-1C59-4A5C-8A7F-C97699EA9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980728"/>
            <a:ext cx="8051830" cy="533031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45D724D-84C9-41F2-ACA0-0A63AFECF32A}"/>
              </a:ext>
            </a:extLst>
          </p:cNvPr>
          <p:cNvSpPr txBox="1"/>
          <p:nvPr/>
        </p:nvSpPr>
        <p:spPr>
          <a:xfrm>
            <a:off x="2198077" y="5416062"/>
            <a:ext cx="81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err="1">
                <a:solidFill>
                  <a:schemeClr val="bg1"/>
                </a:solidFill>
              </a:rPr>
              <a:t>What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the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world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eat</a:t>
            </a:r>
            <a:r>
              <a:rPr lang="nl-NL" sz="3200" dirty="0">
                <a:solidFill>
                  <a:schemeClr val="bg1"/>
                </a:solidFill>
              </a:rPr>
              <a:t>: Bhutan</a:t>
            </a:r>
          </a:p>
        </p:txBody>
      </p:sp>
    </p:spTree>
    <p:extLst>
      <p:ext uri="{BB962C8B-B14F-4D97-AF65-F5344CB8AC3E}">
        <p14:creationId xmlns:p14="http://schemas.microsoft.com/office/powerpoint/2010/main" val="2843911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B24F8FB-FDB0-44D2-91AB-D86CAADD9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980728"/>
            <a:ext cx="7795846" cy="51764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Eten en drinken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45D724D-84C9-41F2-ACA0-0A63AFECF32A}"/>
              </a:ext>
            </a:extLst>
          </p:cNvPr>
          <p:cNvSpPr txBox="1"/>
          <p:nvPr/>
        </p:nvSpPr>
        <p:spPr>
          <a:xfrm>
            <a:off x="2198077" y="5363309"/>
            <a:ext cx="81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err="1">
                <a:solidFill>
                  <a:schemeClr val="bg1"/>
                </a:solidFill>
              </a:rPr>
              <a:t>What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the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world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eat</a:t>
            </a:r>
            <a:r>
              <a:rPr lang="nl-NL" sz="3200" dirty="0">
                <a:solidFill>
                  <a:schemeClr val="bg1"/>
                </a:solidFill>
              </a:rPr>
              <a:t>: Tsjaad</a:t>
            </a:r>
          </a:p>
        </p:txBody>
      </p:sp>
    </p:spTree>
    <p:extLst>
      <p:ext uri="{BB962C8B-B14F-4D97-AF65-F5344CB8AC3E}">
        <p14:creationId xmlns:p14="http://schemas.microsoft.com/office/powerpoint/2010/main" val="2336779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4436C2C-A17A-4FF2-85F7-7B770D374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5" y="909916"/>
            <a:ext cx="8194431" cy="54515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Eten en drinken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45D724D-84C9-41F2-ACA0-0A63AFECF32A}"/>
              </a:ext>
            </a:extLst>
          </p:cNvPr>
          <p:cNvSpPr txBox="1"/>
          <p:nvPr/>
        </p:nvSpPr>
        <p:spPr>
          <a:xfrm>
            <a:off x="2198077" y="5363309"/>
            <a:ext cx="819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err="1">
                <a:solidFill>
                  <a:schemeClr val="bg1"/>
                </a:solidFill>
              </a:rPr>
              <a:t>What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the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world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eat</a:t>
            </a:r>
            <a:r>
              <a:rPr lang="nl-NL" sz="3200" dirty="0">
                <a:solidFill>
                  <a:schemeClr val="bg1"/>
                </a:solidFill>
              </a:rPr>
              <a:t>: Frankrijk</a:t>
            </a:r>
          </a:p>
        </p:txBody>
      </p:sp>
    </p:spTree>
    <p:extLst>
      <p:ext uri="{BB962C8B-B14F-4D97-AF65-F5344CB8AC3E}">
        <p14:creationId xmlns:p14="http://schemas.microsoft.com/office/powerpoint/2010/main" val="2424522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Eten en drinken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 eten per jaar gemiddeld 900 kg</a:t>
            </a:r>
          </a:p>
          <a:p>
            <a:pPr lvl="1"/>
            <a:r>
              <a:rPr lang="nl-NL" dirty="0"/>
              <a:t>In een leven wel 700 kippen</a:t>
            </a:r>
          </a:p>
          <a:p>
            <a:pPr lvl="1"/>
            <a:endParaRPr lang="nl-NL" dirty="0"/>
          </a:p>
          <a:p>
            <a:r>
              <a:rPr lang="nl-NL" dirty="0"/>
              <a:t>Hoe gaan we dit straks met 10 miljard mensen vol houden?</a:t>
            </a:r>
          </a:p>
        </p:txBody>
      </p:sp>
    </p:spTree>
    <p:extLst>
      <p:ext uri="{BB962C8B-B14F-4D97-AF65-F5344CB8AC3E}">
        <p14:creationId xmlns:p14="http://schemas.microsoft.com/office/powerpoint/2010/main" val="792408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Eten en drinken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41451" y="1196753"/>
            <a:ext cx="9540950" cy="5661247"/>
          </a:xfrm>
        </p:spPr>
        <p:txBody>
          <a:bodyPr>
            <a:normAutofit lnSpcReduction="10000"/>
          </a:bodyPr>
          <a:lstStyle/>
          <a:p>
            <a:r>
              <a:rPr lang="nl-NL" dirty="0"/>
              <a:t>Voor maken en vervoeren van voedsel &gt; 15 % energie wereldwijd</a:t>
            </a:r>
          </a:p>
          <a:p>
            <a:r>
              <a:rPr lang="nl-NL" dirty="0"/>
              <a:t>Verzilting en erosie landbouwgrond</a:t>
            </a:r>
          </a:p>
          <a:p>
            <a:r>
              <a:rPr lang="nl-NL" dirty="0"/>
              <a:t>Goede gronden al in gebruik..</a:t>
            </a:r>
          </a:p>
          <a:p>
            <a:pPr lvl="1"/>
            <a:r>
              <a:rPr lang="nl-NL" dirty="0"/>
              <a:t>Nieuwe gronden? &gt; ontbossen</a:t>
            </a:r>
          </a:p>
          <a:p>
            <a:r>
              <a:rPr lang="nl-NL" dirty="0"/>
              <a:t>Zoetwaterafhankelijk terwijl watervoorraad afneemt</a:t>
            </a:r>
          </a:p>
          <a:p>
            <a:r>
              <a:rPr lang="nl-NL" dirty="0"/>
              <a:t>Gebruik pesticiden is vervuilend</a:t>
            </a:r>
          </a:p>
          <a:p>
            <a:r>
              <a:rPr lang="nl-NL" dirty="0"/>
              <a:t>Veeteelt is vervuilend, kost veel land en water, dieren stoten broeikasgassen uit</a:t>
            </a:r>
          </a:p>
          <a:p>
            <a:r>
              <a:rPr lang="nl-NL" dirty="0"/>
              <a:t>Monocultuur verstoort biodiversiteit</a:t>
            </a:r>
          </a:p>
          <a:p>
            <a:r>
              <a:rPr lang="nl-NL" dirty="0"/>
              <a:t>Klimaatverandering &gt; meer mislukte oogsten</a:t>
            </a:r>
          </a:p>
          <a:p>
            <a:r>
              <a:rPr lang="nl-NL" dirty="0"/>
              <a:t>Groot verlies bij gebruik of na gebruik</a:t>
            </a:r>
          </a:p>
        </p:txBody>
      </p:sp>
    </p:spTree>
    <p:extLst>
      <p:ext uri="{BB962C8B-B14F-4D97-AF65-F5344CB8AC3E}">
        <p14:creationId xmlns:p14="http://schemas.microsoft.com/office/powerpoint/2010/main" val="2533043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Impact van eetpatroon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0CAC0D2-BF07-4EC0-B435-6FA286C86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741" y="1465214"/>
            <a:ext cx="7858953" cy="436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61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15 % wereldenergie &gt; voedsel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30B1B1F-B863-4CCC-932E-0DE52259A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916" y="1311551"/>
            <a:ext cx="8495057" cy="456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7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De verborgen impact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736252"/>
            <a:ext cx="2562138" cy="2032801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Projectmanagement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Financiën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Marketing &amp; communicatie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b="1" dirty="0">
                <a:solidFill>
                  <a:srgbClr val="0070C0"/>
                </a:solidFill>
              </a:rPr>
              <a:t>De verborgen impact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Samenwerken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6" y="1712880"/>
            <a:ext cx="5024120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000" b="1" dirty="0"/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/>
              <a:t>Verborgen impact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/>
              <a:t>Soorten impact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/>
              <a:t>Impact top 10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/>
              <a:t>Keuzeboom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/>
              <a:t>Biologische  versus industriële landbouw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/>
              <a:t>Rundvlees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2000" dirty="0"/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NL" sz="1400" dirty="0"/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/>
        </p:nvGraphicFramePr>
        <p:xfrm>
          <a:off x="2177583" y="5714290"/>
          <a:ext cx="7836833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377505">
                  <a:extLst>
                    <a:ext uri="{9D8B030D-6E8A-4147-A177-3AD203B41FA5}">
                      <a16:colId xmlns:a16="http://schemas.microsoft.com/office/drawing/2014/main" val="401518534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rgbClr val="002060"/>
                          </a:solidFill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400" b="1" dirty="0"/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Kennistoets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Plan van aanpak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Presentatie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93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Landbouwgronden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236" y="1196975"/>
            <a:ext cx="7521190" cy="4929188"/>
          </a:xfrm>
        </p:spPr>
      </p:pic>
    </p:spTree>
    <p:extLst>
      <p:ext uri="{BB962C8B-B14F-4D97-AF65-F5344CB8AC3E}">
        <p14:creationId xmlns:p14="http://schemas.microsoft.com/office/powerpoint/2010/main" val="756265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Verdeling landbouw veeteelt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865" t="10877" r="1925" b="8233"/>
          <a:stretch/>
        </p:blipFill>
        <p:spPr>
          <a:xfrm>
            <a:off x="1514836" y="1237599"/>
            <a:ext cx="9429321" cy="4727266"/>
          </a:xfrm>
        </p:spPr>
      </p:pic>
    </p:spTree>
    <p:extLst>
      <p:ext uri="{BB962C8B-B14F-4D97-AF65-F5344CB8AC3E}">
        <p14:creationId xmlns:p14="http://schemas.microsoft.com/office/powerpoint/2010/main" val="2718969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83981" y="1196753"/>
            <a:ext cx="9498419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Aan het einde van de les… </a:t>
            </a:r>
          </a:p>
          <a:p>
            <a:r>
              <a:rPr lang="nl-NL" dirty="0"/>
              <a:t>Wat de verborgen impact top 10 inhoud en hoe deze is opgesteld</a:t>
            </a:r>
          </a:p>
          <a:p>
            <a:r>
              <a:rPr lang="nl-NL" dirty="0"/>
              <a:t>In welke 4 sectoren we de top 10 kunnen samenvatten</a:t>
            </a:r>
          </a:p>
          <a:p>
            <a:r>
              <a:rPr lang="nl-NL" dirty="0"/>
              <a:t>Wat de invloed is van ons eten en drinken</a:t>
            </a:r>
          </a:p>
          <a:p>
            <a:r>
              <a:rPr lang="nl-NL" dirty="0"/>
              <a:t>Aan de hand van de casestudie van een koe uitleggen wat de keten van impact is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8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96816" y="5555039"/>
            <a:ext cx="8860565" cy="648072"/>
          </a:xfrm>
        </p:spPr>
        <p:txBody>
          <a:bodyPr/>
          <a:lstStyle/>
          <a:p>
            <a:r>
              <a:rPr lang="nl-NL" dirty="0"/>
              <a:t>Top 10 van grootste impacts in ons dagelijks leven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993" y="0"/>
            <a:ext cx="9788007" cy="4544432"/>
          </a:xfrm>
        </p:spPr>
      </p:pic>
    </p:spTree>
    <p:extLst>
      <p:ext uri="{BB962C8B-B14F-4D97-AF65-F5344CB8AC3E}">
        <p14:creationId xmlns:p14="http://schemas.microsoft.com/office/powerpoint/2010/main" val="16508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Verborgen impact van ons dagelijks leven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8" y="1196753"/>
            <a:ext cx="7192144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Impact top 10: </a:t>
            </a:r>
          </a:p>
          <a:p>
            <a:pPr marL="0" indent="0">
              <a:buNone/>
            </a:pPr>
            <a:r>
              <a:rPr lang="nl-NL" dirty="0"/>
              <a:t>Impact van de dingen die de gemiddelde Nederlander regelmatig doet of koopt in het dagelijks leven en waar hij invloed op uit kan oefenen door andere keuzes te maken.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9831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Verborgen impacts meegenomen: uitstoot van broeikasgassen in de productieketen, landgebruik en ontbossing, diverse soorten vervuiling, gebruik van water en plastic vervuiling</a:t>
            </a:r>
          </a:p>
          <a:p>
            <a:r>
              <a:rPr lang="nl-NL" dirty="0"/>
              <a:t>Welke activiteiten zijn verbonden aan een categorie?</a:t>
            </a:r>
          </a:p>
          <a:p>
            <a:pPr lvl="1"/>
            <a:r>
              <a:rPr lang="nl-NL" dirty="0"/>
              <a:t>Vlees : verbouwen van veevoer en de daarmee gepaarde ontbossing</a:t>
            </a:r>
          </a:p>
          <a:p>
            <a:pPr lvl="1"/>
            <a:r>
              <a:rPr lang="nl-NL" dirty="0"/>
              <a:t>Wonen: bouw van je huis, aanleg dijken en wegen</a:t>
            </a:r>
          </a:p>
          <a:p>
            <a:pPr lvl="1"/>
            <a:r>
              <a:rPr lang="nl-NL" dirty="0"/>
              <a:t>Auto: mijnbouw voor staal en zeldzame materialen en de bijbehorende vervuiling</a:t>
            </a:r>
          </a:p>
        </p:txBody>
      </p:sp>
    </p:spTree>
    <p:extLst>
      <p:ext uri="{BB962C8B-B14F-4D97-AF65-F5344CB8AC3E}">
        <p14:creationId xmlns:p14="http://schemas.microsoft.com/office/powerpoint/2010/main" val="2894419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7625" y="569946"/>
            <a:ext cx="8860565" cy="648072"/>
          </a:xfrm>
        </p:spPr>
        <p:txBody>
          <a:bodyPr/>
          <a:lstStyle/>
          <a:p>
            <a:r>
              <a:rPr lang="nl-NL" dirty="0"/>
              <a:t>De Impact Top 10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257701" y="1218018"/>
            <a:ext cx="8846773" cy="4929411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A618D61-A77D-4376-80BA-EF59CE98E1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67"/>
          <a:stretch/>
        </p:blipFill>
        <p:spPr>
          <a:xfrm>
            <a:off x="6097875" y="0"/>
            <a:ext cx="6094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09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7114" y="672898"/>
            <a:ext cx="8860565" cy="648072"/>
          </a:xfrm>
        </p:spPr>
        <p:txBody>
          <a:bodyPr/>
          <a:lstStyle/>
          <a:p>
            <a:r>
              <a:rPr lang="nl-NL" dirty="0"/>
              <a:t>Aandeel verborgen impact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414130" y="1505097"/>
            <a:ext cx="5128411" cy="4929411"/>
          </a:xfrm>
        </p:spPr>
        <p:txBody>
          <a:bodyPr/>
          <a:lstStyle/>
          <a:p>
            <a:r>
              <a:rPr lang="nl-NL" dirty="0"/>
              <a:t>4/5 van impact niet zichtbaar</a:t>
            </a:r>
          </a:p>
          <a:p>
            <a:r>
              <a:rPr lang="nl-NL" dirty="0"/>
              <a:t>Impact is dus enorm…</a:t>
            </a:r>
          </a:p>
          <a:p>
            <a:r>
              <a:rPr lang="nl-NL" dirty="0"/>
              <a:t>Blinde vlek…</a:t>
            </a:r>
          </a:p>
          <a:p>
            <a:endParaRPr lang="nl-NL" dirty="0"/>
          </a:p>
          <a:p>
            <a:r>
              <a:rPr lang="nl-NL" dirty="0"/>
              <a:t>Moeten terug naar 25% van huidige impact voor draagkracht planeet</a:t>
            </a:r>
          </a:p>
          <a:p>
            <a:r>
              <a:rPr lang="nl-NL" dirty="0"/>
              <a:t>Des te belangrijker is het om te kijken naar de complete impact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22CFE82-5C10-4554-A7DE-1C6C0641A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541" y="0"/>
            <a:ext cx="5649459" cy="564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8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7427" y="332656"/>
            <a:ext cx="8860565" cy="648072"/>
          </a:xfrm>
        </p:spPr>
        <p:txBody>
          <a:bodyPr/>
          <a:lstStyle/>
          <a:p>
            <a:r>
              <a:rPr lang="nl-NL" dirty="0"/>
              <a:t>Als we verborgen impact wel meenemen….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3438" y="1196753"/>
            <a:ext cx="8846773" cy="4929411"/>
          </a:xfrm>
        </p:spPr>
        <p:txBody>
          <a:bodyPr/>
          <a:lstStyle/>
          <a:p>
            <a:r>
              <a:rPr lang="nl-NL" dirty="0"/>
              <a:t>Heb je dus 5 x zoveel slagkracht…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We moeten wel over de hele linie aan de slag</a:t>
            </a:r>
          </a:p>
          <a:p>
            <a:endParaRPr lang="nl-NL" dirty="0"/>
          </a:p>
          <a:p>
            <a:r>
              <a:rPr lang="nl-NL" dirty="0"/>
              <a:t>Dus niet: </a:t>
            </a:r>
          </a:p>
          <a:p>
            <a:pPr lvl="1"/>
            <a:r>
              <a:rPr lang="nl-NL" dirty="0"/>
              <a:t>tweedehands kleding én elk jaar nieuwe telefoon.</a:t>
            </a:r>
          </a:p>
          <a:p>
            <a:pPr lvl="1"/>
            <a:r>
              <a:rPr lang="nl-NL" dirty="0"/>
              <a:t>vliegende vegetariërs </a:t>
            </a:r>
          </a:p>
        </p:txBody>
      </p:sp>
    </p:spTree>
    <p:extLst>
      <p:ext uri="{BB962C8B-B14F-4D97-AF65-F5344CB8AC3E}">
        <p14:creationId xmlns:p14="http://schemas.microsoft.com/office/powerpoint/2010/main" val="291762619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CD1A13-96C5-499D-927E-181C367490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534</Words>
  <Application>Microsoft Office PowerPoint</Application>
  <PresentationFormat>Breedbeeld</PresentationFormat>
  <Paragraphs>114</Paragraphs>
  <Slides>21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Kantoorthema</vt:lpstr>
      <vt:lpstr>PowerPoint-presentatie</vt:lpstr>
      <vt:lpstr>De verborgen impact</vt:lpstr>
      <vt:lpstr>Doel </vt:lpstr>
      <vt:lpstr>Top 10 van grootste impacts in ons dagelijks leven</vt:lpstr>
      <vt:lpstr>Verborgen impact van ons dagelijks leven</vt:lpstr>
      <vt:lpstr>PowerPoint-presentatie</vt:lpstr>
      <vt:lpstr>De Impact Top 10</vt:lpstr>
      <vt:lpstr>Aandeel verborgen impact</vt:lpstr>
      <vt:lpstr>Als we verborgen impact wel meenemen….</vt:lpstr>
      <vt:lpstr> 4 Sectoren </vt:lpstr>
      <vt:lpstr>Top 10 samengevat in 4 sectoren</vt:lpstr>
      <vt:lpstr>Eten en drinken</vt:lpstr>
      <vt:lpstr>Eten en drinken</vt:lpstr>
      <vt:lpstr>Eten en drinken</vt:lpstr>
      <vt:lpstr>Eten en drinken</vt:lpstr>
      <vt:lpstr>Eten en drinken</vt:lpstr>
      <vt:lpstr>Eten en drinken</vt:lpstr>
      <vt:lpstr>Impact van eetpatroon</vt:lpstr>
      <vt:lpstr>15 % wereldenergie &gt; voedsel</vt:lpstr>
      <vt:lpstr>Landbouwgronden </vt:lpstr>
      <vt:lpstr>Verdeling landbouw veeteelt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Stijn Weijermars</cp:lastModifiedBy>
  <cp:revision>8</cp:revision>
  <dcterms:created xsi:type="dcterms:W3CDTF">2021-07-07T07:37:45Z</dcterms:created>
  <dcterms:modified xsi:type="dcterms:W3CDTF">2021-10-14T14:04:39Z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